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2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510" r:id="rId125"/>
    <p:sldId id="468" r:id="rId126"/>
    <p:sldId id="461" r:id="rId127"/>
    <p:sldId id="464" r:id="rId128"/>
    <p:sldId id="465" r:id="rId129"/>
    <p:sldId id="466" r:id="rId130"/>
    <p:sldId id="467" r:id="rId131"/>
    <p:sldId id="462" r:id="rId132"/>
    <p:sldId id="455" r:id="rId133"/>
    <p:sldId id="469" r:id="rId134"/>
    <p:sldId id="470" r:id="rId135"/>
    <p:sldId id="471" r:id="rId136"/>
    <p:sldId id="472" r:id="rId137"/>
    <p:sldId id="473" r:id="rId138"/>
    <p:sldId id="474" r:id="rId139"/>
    <p:sldId id="477" r:id="rId140"/>
    <p:sldId id="478" r:id="rId141"/>
    <p:sldId id="482" r:id="rId142"/>
    <p:sldId id="479" r:id="rId143"/>
    <p:sldId id="475" r:id="rId144"/>
    <p:sldId id="480" r:id="rId145"/>
    <p:sldId id="481" r:id="rId146"/>
    <p:sldId id="500" r:id="rId147"/>
    <p:sldId id="501" r:id="rId148"/>
    <p:sldId id="502" r:id="rId149"/>
    <p:sldId id="503" r:id="rId150"/>
    <p:sldId id="505" r:id="rId151"/>
    <p:sldId id="506" r:id="rId152"/>
    <p:sldId id="504" r:id="rId153"/>
    <p:sldId id="507" r:id="rId154"/>
    <p:sldId id="508" r:id="rId155"/>
    <p:sldId id="509" r:id="rId156"/>
    <p:sldId id="498" r:id="rId157"/>
    <p:sldId id="499" r:id="rId158"/>
    <p:sldId id="494" r:id="rId159"/>
    <p:sldId id="497" r:id="rId160"/>
    <p:sldId id="495" r:id="rId161"/>
    <p:sldId id="496" r:id="rId162"/>
    <p:sldId id="486" r:id="rId163"/>
    <p:sldId id="484" r:id="rId164"/>
    <p:sldId id="517" r:id="rId165"/>
    <p:sldId id="511" r:id="rId166"/>
    <p:sldId id="512" r:id="rId167"/>
    <p:sldId id="516" r:id="rId168"/>
    <p:sldId id="513" r:id="rId169"/>
    <p:sldId id="514" r:id="rId170"/>
    <p:sldId id="515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17T17:41:46.782" v="1595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">
        <pc:chgData name="zhaohan" userId="95e304e8ede71739" providerId="LiveId" clId="{8519ADB9-453D-406B-A2B7-641BA8116BEF}" dt="2022-12-15T22:02:25.702" v="1195" actId="14100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modSp add del mod">
        <pc:chgData name="zhaohan" userId="95e304e8ede71739" providerId="LiveId" clId="{8519ADB9-453D-406B-A2B7-641BA8116BEF}" dt="2022-12-17T17:39:09.495" v="1576" actId="47"/>
        <pc:sldMkLst>
          <pc:docMk/>
          <pc:sldMk cId="1926392616" sldId="485"/>
        </pc:sldMkLst>
        <pc:picChg chg="add mod">
          <ac:chgData name="zhaohan" userId="95e304e8ede71739" providerId="LiveId" clId="{8519ADB9-453D-406B-A2B7-641BA8116BEF}" dt="2022-12-17T17:36:25.629" v="1562"/>
          <ac:picMkLst>
            <pc:docMk/>
            <pc:sldMk cId="1926392616" sldId="485"/>
            <ac:picMk id="2" creationId="{5C14F5FE-043E-CD05-982C-11D599B5D4A0}"/>
          </ac:picMkLst>
        </pc:picChg>
        <pc:picChg chg="add mod">
          <ac:chgData name="zhaohan" userId="95e304e8ede71739" providerId="LiveId" clId="{8519ADB9-453D-406B-A2B7-641BA8116BEF}" dt="2022-12-17T17:38:07.434" v="1573" actId="1076"/>
          <ac:picMkLst>
            <pc:docMk/>
            <pc:sldMk cId="1926392616" sldId="485"/>
            <ac:picMk id="4" creationId="{C13BAC32-C21F-03DA-A76C-02D66B538A45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 del mod">
        <pc:chgData name="zhaohan" userId="95e304e8ede71739" providerId="LiveId" clId="{8519ADB9-453D-406B-A2B7-641BA8116BEF}" dt="2022-12-17T17:39:13.320" v="1577" actId="47"/>
        <pc:sldMkLst>
          <pc:docMk/>
          <pc:sldMk cId="1728777926" sldId="493"/>
        </pc:sldMkLst>
        <pc:picChg chg="add mod">
          <ac:chgData name="zhaohan" userId="95e304e8ede71739" providerId="LiveId" clId="{8519ADB9-453D-406B-A2B7-641BA8116BEF}" dt="2022-12-17T17:36:22.381" v="1556"/>
          <ac:picMkLst>
            <pc:docMk/>
            <pc:sldMk cId="1728777926" sldId="493"/>
            <ac:picMk id="2" creationId="{50FDAC3B-A819-BCF8-917E-410828895377}"/>
          </ac:picMkLst>
        </pc:picChg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  <pc:picChg chg="add del mod">
          <ac:chgData name="zhaohan" userId="95e304e8ede71739" providerId="LiveId" clId="{8519ADB9-453D-406B-A2B7-641BA8116BEF}" dt="2022-12-17T17:37:14.714" v="1568" actId="21"/>
          <ac:picMkLst>
            <pc:docMk/>
            <pc:sldMk cId="1728777926" sldId="493"/>
            <ac:picMk id="4" creationId="{C8F2973B-01F2-70E1-B27F-A8D12A818B5C}"/>
          </ac:picMkLst>
        </pc:picChg>
        <pc:picChg chg="add mod">
          <ac:chgData name="zhaohan" userId="95e304e8ede71739" providerId="LiveId" clId="{8519ADB9-453D-406B-A2B7-641BA8116BEF}" dt="2022-12-17T17:37:41.919" v="1571" actId="1076"/>
          <ac:picMkLst>
            <pc:docMk/>
            <pc:sldMk cId="1728777926" sldId="493"/>
            <ac:picMk id="6" creationId="{9928F38B-7141-B1ED-6A40-EDA35C4CD0A6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mod ord">
        <pc:chgData name="zhaohan" userId="95e304e8ede71739" providerId="LiveId" clId="{8519ADB9-453D-406B-A2B7-641BA8116BEF}" dt="2022-12-17T17:32:41.692" v="1531" actId="14100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17T17:32:41.692" v="1531" actId="14100"/>
          <ac:spMkLst>
            <pc:docMk/>
            <pc:sldMk cId="3700847906" sldId="510"/>
            <ac:spMk id="2" creationId="{B5CB6914-A401-7160-93CE-08E42C38FC59}"/>
          </ac:spMkLst>
        </pc:sp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">
        <pc:chgData name="zhaohan" userId="95e304e8ede71739" providerId="LiveId" clId="{8519ADB9-453D-406B-A2B7-641BA8116BEF}" dt="2022-12-17T17:36:23.741" v="1559"/>
        <pc:sldMkLst>
          <pc:docMk/>
          <pc:sldMk cId="502776854" sldId="513"/>
        </pc:sldMkLst>
      </pc:sldChg>
      <pc:sldChg chg="add">
        <pc:chgData name="zhaohan" userId="95e304e8ede71739" providerId="LiveId" clId="{8519ADB9-453D-406B-A2B7-641BA8116BEF}" dt="2022-12-17T17:36:23.886" v="1560"/>
        <pc:sldMkLst>
          <pc:docMk/>
          <pc:sldMk cId="272283408" sldId="514"/>
        </pc:sldMkLst>
      </pc:sldChg>
      <pc:sldChg chg="add">
        <pc:chgData name="zhaohan" userId="95e304e8ede71739" providerId="LiveId" clId="{8519ADB9-453D-406B-A2B7-641BA8116BEF}" dt="2022-12-17T17:36:24.026" v="1561"/>
        <pc:sldMkLst>
          <pc:docMk/>
          <pc:sldMk cId="2158811592" sldId="515"/>
        </pc:sldMkLst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 del">
        <pc:chgData name="zhaohan" userId="95e304e8ede71739" providerId="LiveId" clId="{8519ADB9-453D-406B-A2B7-641BA8116BEF}" dt="2022-12-17T17:41:26.497" v="1591" actId="2696"/>
        <pc:sldMkLst>
          <pc:docMk/>
          <pc:sldMk cId="806763305" sldId="518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942219"/>
            <a:ext cx="11510682" cy="42768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Repeat imaging variable change (1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/2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) vs disease score</a:t>
            </a: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A9C7-5284-E7D2-2BF8-0E0770E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18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65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7BBE0-AAE0-DE68-2694-A978FC63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E731E-99E2-C86A-D4C2-79A32C44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30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3D7B2-8548-A35E-515C-E790ABED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68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2E98D-C05E-4B2D-757B-B1721048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8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811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8948</TotalTime>
  <Words>8200</Words>
  <Application>Microsoft Office PowerPoint</Application>
  <PresentationFormat>Widescreen</PresentationFormat>
  <Paragraphs>854</Paragraphs>
  <Slides>170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8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2022-12-17T17:42:12Z</dcterms:modified>
</cp:coreProperties>
</file>